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uhammad-ali-0ab626258/" TargetMode="External"/><Relationship Id="rId6" Type="http://schemas.openxmlformats.org/officeDocument/2006/relationships/hyperlink" Target="https://github.com/Alikhk1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image" Target="../media/image-10-3.png"/><Relationship Id="rId5" Type="http://schemas.openxmlformats.org/officeDocument/2006/relationships/image" Target="../media/image-10-4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HuggingFaceM4/FairFac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Facial Feature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Presented by Muhammad Ali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76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Thank you!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91758"/>
            <a:ext cx="705683" cy="705683"/>
          </a:xfrm>
          <a:prstGeom prst="rect">
            <a:avLst/>
          </a:prstGeom>
        </p:spPr>
      </p:pic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31" y="3591758"/>
            <a:ext cx="1700570" cy="62376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62895"/>
            <a:ext cx="932498" cy="524470"/>
          </a:xfrm>
          <a:prstGeom prst="rect">
            <a:avLst/>
          </a:prstGeom>
        </p:spPr>
      </p:pic>
      <p:pic>
        <p:nvPicPr>
          <p:cNvPr id="6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831" y="5062895"/>
            <a:ext cx="1473875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5045"/>
            <a:ext cx="3037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Acquisition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846189"/>
            <a:ext cx="10878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Diverse &amp; Balanced Data Collection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8951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Curated a specialized dataset to train and evaluate facial feature detection model.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172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Collected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1750 images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ensuring a balanced representation across different demographics.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172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 distinct races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with 250 images per race.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1594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Each race partition was further balanced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125 male and 125 female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subjects.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089" y="589836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Sourcing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6237089" y="1139428"/>
            <a:ext cx="7642622" cy="1340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Leveraging the FairFace Dataset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6237089" y="2801779"/>
            <a:ext cx="764262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foundational dataset for facial feature detection was sourced from the FairFace dataset.</a:t>
            </a:r>
            <a:endParaRPr lang="en-US" sz="16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796" y="3970734"/>
            <a:ext cx="7320915" cy="216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58796" y="6372225"/>
            <a:ext cx="7320915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It is a comprehensive collection designed for fairness in facial attribute recognition by providing images from diverse races and 50/50 gender spilt.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37089" y="3729514"/>
            <a:ext cx="30480" cy="3913703"/>
          </a:xfrm>
          <a:prstGeom prst="rect">
            <a:avLst/>
          </a:prstGeom>
          <a:solidFill>
            <a:srgbClr val="151617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5990"/>
            <a:ext cx="2975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Architecture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37134"/>
            <a:ext cx="8484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Single Multi-Task ResNet-18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886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 simultaneous prediction of gender, eyeglasses, and shirt color, a single ResNet-18 model employed.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844290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93790" y="3813810"/>
            <a:ext cx="4196358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7" name="Shape 5"/>
          <p:cNvSpPr/>
          <p:nvPr/>
        </p:nvSpPr>
        <p:spPr>
          <a:xfrm>
            <a:off x="2551688" y="35041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51617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674269"/>
            <a:ext cx="272177" cy="34016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51084" y="4411266"/>
            <a:ext cx="3474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Integrated Predictions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1084" y="490168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unified model handles all three classification tasks, optimizing for efficiency and shared feature learning.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844290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5216962" y="3813810"/>
            <a:ext cx="4196358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13" name="Shape 10"/>
          <p:cNvSpPr/>
          <p:nvPr/>
        </p:nvSpPr>
        <p:spPr>
          <a:xfrm>
            <a:off x="6974860" y="35041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51617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674269"/>
            <a:ext cx="272177" cy="34016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74256" y="4411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18 Layers Deep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474256" y="4901684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ResNet-18's 18-layer architecture provides sufficient complexity for accurate feature extraction without excessive computational cost.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3844290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8" name="Shape 14"/>
          <p:cNvSpPr/>
          <p:nvPr/>
        </p:nvSpPr>
        <p:spPr>
          <a:xfrm>
            <a:off x="9640133" y="3813810"/>
            <a:ext cx="4196358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19" name="Shape 15"/>
          <p:cNvSpPr/>
          <p:nvPr/>
        </p:nvSpPr>
        <p:spPr>
          <a:xfrm>
            <a:off x="11398032" y="35041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51617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674269"/>
            <a:ext cx="272177" cy="340162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97427" y="4411266"/>
            <a:ext cx="3158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Optimized for Speed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897427" y="490168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Chosen for its balance of performance and inference speed, crucial for real-time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8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Rationale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198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ResNet-18?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86881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ResNet-18 was selected for its proven efficacy as a backbone in various computer vision tasks, particularly those involving facial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497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Its relatively shallow architecture, compared to deeper ResNet variants, ensures faster training and inference times.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548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Robustness: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Known for its strong feature extraction capabilities and ability to generalize well, even with complex datasets.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99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Pre-trained Weights: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Availability of pre-trained weights on large datasets like ImageNet significantly accelerates convergence and improves performance.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650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Deployment Feasibility: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Its compact size makes it suitable for deployment in resource-constrained environments or edge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878" y="431244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Alternative Model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48878" y="833080"/>
            <a:ext cx="5410557" cy="49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Considering MobileNetV2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548878" y="1558290"/>
            <a:ext cx="13532644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 scenarios prioritizing extreme computational efficiency and deployment on mobile or embedded devices, MobileNetV2 presents a compelling alternative.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878" y="2161818"/>
            <a:ext cx="6574988" cy="65749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153" y="2126575"/>
            <a:ext cx="657498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Lightweight Architecture: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Utilizes depthwise separable convolutions to significantly reduce computational cost and model size.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4153" y="2683192"/>
            <a:ext cx="657498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Inverted Residuals: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Its unique inverted residual and linear bottleneck layers enhance efficiency while maintaining accuracy.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4153" y="3239810"/>
            <a:ext cx="657498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Edge Device Optimization: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Specifically designed for high-performance inference on devices with limited processing power and memory.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683"/>
            <a:ext cx="3224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868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Accuracy Per task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0919"/>
            <a:ext cx="8420100" cy="46777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74912" y="2539841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Gender: 80.9%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74912" y="298203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Eyeglasses: 93.4%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74912" y="342423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Shirt Color: 52.6%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74912" y="3991213"/>
            <a:ext cx="40691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(Shirt color accuracy is low because of 11 output colors, more data will increase accuracy)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(Increasing epochs might also accuracy)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570"/>
            <a:ext cx="3224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00714"/>
            <a:ext cx="9461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Detection Capability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496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ResNet-18 model demonstrates efficient inference, crucial for applications requiring rapid processing of visual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43958"/>
            <a:ext cx="130428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0.05-0.1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846207" y="5075753"/>
            <a:ext cx="2937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Seconds per image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5661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detection time on GPU, enabling near real-time performance.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842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speed allows for seamless integration into various real-world applications, from security systems to interactive user interfaces.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2363"/>
            <a:ext cx="4046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Challenges &amp; Future Work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343507"/>
            <a:ext cx="9983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Overcoming Dataset Limitations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3924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primary challenge stemmed from dataset annotation, highlighting areas for future improvements.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010501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63310" y="4010501"/>
            <a:ext cx="121920" cy="2456617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4267795"/>
            <a:ext cx="4162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Manual Annotation Burden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4758214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FairFace dataset lacked specific labels for eyeglasses and shirt color, necessitating extensive manual annotation. This was the most time-consuming phase of the project.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4010501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7398067" y="4010501"/>
            <a:ext cx="121920" cy="2456617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11" name="Text 9"/>
          <p:cNvSpPr/>
          <p:nvPr/>
        </p:nvSpPr>
        <p:spPr>
          <a:xfrm>
            <a:off x="7777282" y="4267795"/>
            <a:ext cx="4322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Limited Shirt Color Variance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77282" y="4758214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collected images exhibited limited diversity in shirt colors, potentially impacting the model's generalization for this attribute. Future datasets should prioritize broader color ranges.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2025-08-04T07:29:09Z</dcterms:created>
  <dcterms:modified xsi:type="dcterms:W3CDTF">2025-08-04T07:29:09Z</dcterms:modified>
</cp:coreProperties>
</file>